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p:scale>
          <a:sx n="100" d="100"/>
          <a:sy n="100" d="100"/>
        </p:scale>
        <p:origin x="-354" y="1092"/>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 xmlns:a16="http://schemas.microsoft.com/office/drawing/2014/main" id="{A139DF79-8A8F-4C2E-BEAB-97708FD2053C}"/>
              </a:ext>
            </a:extLst>
          </p:cNvPr>
          <p:cNvSpPr txBox="1"/>
          <p:nvPr/>
        </p:nvSpPr>
        <p:spPr>
          <a:xfrm>
            <a:off x="375834" y="4147108"/>
            <a:ext cx="8849532" cy="4062651"/>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smtClean="0"/>
              <a:t>ΚΟΥΝΑΛΗΣ ΕΜΜΑΝΟΥΗΛ ΚΟΥΚΟΣ ΒΑΣΙΛΕΙΟΣ ΟΕ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που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a:t>
            </a:r>
            <a:r>
              <a:rPr lang="el-GR" sz="1400" dirty="0" smtClean="0"/>
              <a:t>0164310</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smtClean="0"/>
              <a:t>40.000,00</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133</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user-pc</cp:lastModifiedBy>
  <cp:revision>9</cp:revision>
  <dcterms:created xsi:type="dcterms:W3CDTF">2021-01-27T08:43:35Z</dcterms:created>
  <dcterms:modified xsi:type="dcterms:W3CDTF">2021-05-31T18:40:17Z</dcterms:modified>
</cp:coreProperties>
</file>